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0" r:id="rId9"/>
    <p:sldId id="26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1C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8704"/>
  </p:normalViewPr>
  <p:slideViewPr>
    <p:cSldViewPr snapToGrid="0" snapToObjects="1">
      <p:cViewPr>
        <p:scale>
          <a:sx n="110" d="100"/>
          <a:sy n="110" d="100"/>
        </p:scale>
        <p:origin x="536" y="-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133C3A-C8B0-D64C-B3F1-A0057CBAD280}" type="datetimeFigureOut">
              <a:rPr lang="en-US" smtClean="0"/>
              <a:t>10/8/17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DEC5D2-A766-6640-AD8F-E94CDA43F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18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222F97-637D-5346-993E-89C49E13D7A5}" type="datetimeFigureOut">
              <a:rPr lang="en-US" smtClean="0"/>
              <a:t>10/8/17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25FC18-0BAC-A247-897F-7F8DB65ED4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75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25FC18-0BAC-A247-897F-7F8DB65ED4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308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Sketch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What will it look like in mobile? Notice 12 column grid</a:t>
            </a:r>
          </a:p>
          <a:p>
            <a:pPr marL="228600" indent="-228600">
              <a:buAutoNum type="arabicPeriod"/>
            </a:pPr>
            <a:r>
              <a:rPr lang="en-US" dirty="0" smtClean="0"/>
              <a:t>Structure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How should the html be structured for responsiveness? How can we structure the rest of the files to be modular and support a larger application?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Optimize </a:t>
            </a:r>
            <a:r>
              <a:rPr lang="mr-IN" baseline="0" dirty="0" smtClean="0"/>
              <a:t>–</a:t>
            </a:r>
            <a:r>
              <a:rPr lang="en-US" baseline="0" dirty="0" smtClean="0"/>
              <a:t> Determine frameworks and libraries to use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Build </a:t>
            </a:r>
            <a:r>
              <a:rPr lang="mr-IN" baseline="0" dirty="0" smtClean="0"/>
              <a:t>–</a:t>
            </a:r>
            <a:r>
              <a:rPr lang="en-US" baseline="0" dirty="0" smtClean="0"/>
              <a:t> Start building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25FC18-0BAC-A247-897F-7F8DB65ED4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80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Sketch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What will it look like in mobile? Notice 12 column grid</a:t>
            </a:r>
          </a:p>
          <a:p>
            <a:pPr marL="228600" indent="-228600">
              <a:buAutoNum type="arabicPeriod"/>
            </a:pPr>
            <a:r>
              <a:rPr lang="en-US" dirty="0" smtClean="0"/>
              <a:t>Structure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How should the html be structured for responsiveness? How can we structure the rest of the files to be modular and support a larger application?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Optimize </a:t>
            </a:r>
            <a:r>
              <a:rPr lang="mr-IN" baseline="0" dirty="0" smtClean="0"/>
              <a:t>–</a:t>
            </a:r>
            <a:r>
              <a:rPr lang="en-US" baseline="0" dirty="0" smtClean="0"/>
              <a:t> Determine frameworks and libraries to use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Build </a:t>
            </a:r>
            <a:r>
              <a:rPr lang="mr-IN" baseline="0" dirty="0" smtClean="0"/>
              <a:t>–</a:t>
            </a:r>
            <a:r>
              <a:rPr lang="en-US" baseline="0" dirty="0" smtClean="0"/>
              <a:t> Start building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25FC18-0BAC-A247-897F-7F8DB65ED4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65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Sketch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What will it look like in mobile? Notice 12 column grid</a:t>
            </a:r>
          </a:p>
          <a:p>
            <a:pPr marL="228600" indent="-228600">
              <a:buAutoNum type="arabicPeriod"/>
            </a:pPr>
            <a:r>
              <a:rPr lang="en-US" dirty="0" smtClean="0"/>
              <a:t>Structure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How should the html be structured for responsiveness? How can we structure the rest of the files to be modular and support a larger application?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Optimize </a:t>
            </a:r>
            <a:r>
              <a:rPr lang="mr-IN" baseline="0" dirty="0" smtClean="0"/>
              <a:t>–</a:t>
            </a:r>
            <a:r>
              <a:rPr lang="en-US" baseline="0" dirty="0" smtClean="0"/>
              <a:t> Determine frameworks and libraries to use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Build </a:t>
            </a:r>
            <a:r>
              <a:rPr lang="mr-IN" baseline="0" dirty="0" smtClean="0"/>
              <a:t>–</a:t>
            </a:r>
            <a:r>
              <a:rPr lang="en-US" baseline="0" dirty="0" smtClean="0"/>
              <a:t> Start building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25FC18-0BAC-A247-897F-7F8DB65ED4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14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Sketch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What will it look like in mobile? Notice 12 column grid</a:t>
            </a:r>
          </a:p>
          <a:p>
            <a:pPr marL="228600" indent="-228600">
              <a:buAutoNum type="arabicPeriod"/>
            </a:pPr>
            <a:r>
              <a:rPr lang="en-US" dirty="0" smtClean="0"/>
              <a:t>Structure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How should the html be structured for responsiveness? How can we structure the rest of the files to be modular and support a larger application? 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Optimize </a:t>
            </a:r>
            <a:r>
              <a:rPr lang="mr-IN" baseline="0" dirty="0" smtClean="0"/>
              <a:t>–</a:t>
            </a:r>
            <a:r>
              <a:rPr lang="en-US" baseline="0" dirty="0" smtClean="0"/>
              <a:t> Determine frameworks and libraries to use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Build </a:t>
            </a:r>
            <a:r>
              <a:rPr lang="mr-IN" baseline="0" dirty="0" smtClean="0"/>
              <a:t>–</a:t>
            </a:r>
            <a:r>
              <a:rPr lang="en-US" baseline="0" dirty="0" smtClean="0"/>
              <a:t> Start building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25FC18-0BAC-A247-897F-7F8DB65ED4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526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Npm</a:t>
            </a:r>
            <a:r>
              <a:rPr lang="en-US" baseline="0" dirty="0" smtClean="0"/>
              <a:t> (Node Package Manager)</a:t>
            </a:r>
          </a:p>
          <a:p>
            <a:r>
              <a:rPr lang="en-US" baseline="0" dirty="0" smtClean="0"/>
              <a:t>Node modules used: gulp, gulp-sass, normalize, d3, bourbon-neat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Gulp, gulp-sass: workflow managers to compile sass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Normalize: to adjust for different browsers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D3: chart building (used c3 overlay library)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Bourbon-neat: responsive, mobile-first grid 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Go into file structure/hierarchy. Also talk about SASS modules/how they fit into each other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25FC18-0BAC-A247-897F-7F8DB65ED4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83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I’ve never coded data visualizations before so it was an interesting challenge but I learned how cool D3 is (and how easy C3 is to use) so that’s definitely something I want to explore more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Had some challenges with ambiguity: wasn’t explicitly shown a mobile mockup, so had to guess about some things that would happen in mobile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Time constraint: only had 2 days to build, had to ‘make-do’ with certain things. I know it isn’t perfect but given more time I could work out some kinks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I</a:t>
            </a:r>
            <a:r>
              <a:rPr lang="en-US" baseline="0" dirty="0" smtClean="0"/>
              <a:t> suppose there were challenges with multiple screen sizes, but I had that taken care of at the beginning with grids and initial planning 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Tested</a:t>
            </a:r>
            <a:r>
              <a:rPr lang="en-US" baseline="0" dirty="0" smtClean="0"/>
              <a:t> on </a:t>
            </a:r>
            <a:r>
              <a:rPr lang="en-US" baseline="0" dirty="0" err="1" smtClean="0"/>
              <a:t>mulltiple</a:t>
            </a:r>
            <a:r>
              <a:rPr lang="en-US" baseline="0" dirty="0" smtClean="0"/>
              <a:t> browsers, didn’t use browser-dependent frameworks (like flexbox) but if I did I would have made SASS </a:t>
            </a:r>
            <a:r>
              <a:rPr lang="en-US" baseline="0" dirty="0" err="1" smtClean="0"/>
              <a:t>mixins</a:t>
            </a:r>
            <a:r>
              <a:rPr lang="en-US" baseline="0" dirty="0" smtClean="0"/>
              <a:t> to make it easier to code for </a:t>
            </a:r>
            <a:r>
              <a:rPr lang="en-US" baseline="0" dirty="0" err="1" smtClean="0"/>
              <a:t>mulitple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broweser</a:t>
            </a:r>
            <a:r>
              <a:rPr lang="en-US" baseline="0" dirty="0" smtClean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25FC18-0BAC-A247-897F-7F8DB65ED4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616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4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732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81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363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4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7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11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5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6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1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768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FC818-E949-0840-A4E1-933B016841A4}" type="datetimeFigureOut">
              <a:rPr lang="en-US" smtClean="0"/>
              <a:t>10/8/17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22AA4-5D66-5D47-B249-7B87C2CEE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707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nnawang.me/credera/" TargetMode="Externa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8415" y="2395959"/>
            <a:ext cx="9144000" cy="810228"/>
          </a:xfrm>
        </p:spPr>
        <p:txBody>
          <a:bodyPr>
            <a:normAutofit/>
          </a:bodyPr>
          <a:lstStyle/>
          <a:p>
            <a:pPr algn="l"/>
            <a:r>
              <a:rPr lang="en-US" sz="4400" b="1" dirty="0" smtClean="0">
                <a:latin typeface="PT Sans" charset="-52"/>
                <a:ea typeface="PT Sans" charset="-52"/>
                <a:cs typeface="PT Sans" charset="-52"/>
              </a:rPr>
              <a:t>Front-end development process</a:t>
            </a:r>
            <a:endParaRPr lang="en-US" sz="4400" b="1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8415" y="3289853"/>
            <a:ext cx="5224041" cy="264897"/>
          </a:xfrm>
        </p:spPr>
        <p:txBody>
          <a:bodyPr>
            <a:noAutofit/>
          </a:bodyPr>
          <a:lstStyle/>
          <a:p>
            <a:pPr algn="l"/>
            <a:r>
              <a:rPr lang="en-US" sz="1400" dirty="0" smtClean="0">
                <a:latin typeface="PT Sans" charset="-52"/>
                <a:ea typeface="PT Sans" charset="-52"/>
                <a:cs typeface="PT Sans" charset="-52"/>
              </a:rPr>
              <a:t>Anna Wang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8415" y="3543175"/>
            <a:ext cx="6057418" cy="446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20"/>
              </a:lnSpc>
            </a:pPr>
            <a:r>
              <a:rPr lang="en-US" sz="1100" spc="1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THE UNIVERSITY OF TEXAS AT AUSTIN</a:t>
            </a:r>
          </a:p>
          <a:p>
            <a:pPr>
              <a:lnSpc>
                <a:spcPts val="1420"/>
              </a:lnSpc>
            </a:pPr>
            <a:r>
              <a:rPr lang="en-US" sz="1100" spc="1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BHP/MIS MAY 2018</a:t>
            </a:r>
            <a:endParaRPr lang="en-US" sz="1100" spc="1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525" y="5838251"/>
            <a:ext cx="654825" cy="6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84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8415" y="2395959"/>
            <a:ext cx="9144000" cy="810228"/>
          </a:xfrm>
        </p:spPr>
        <p:txBody>
          <a:bodyPr>
            <a:normAutofit/>
          </a:bodyPr>
          <a:lstStyle/>
          <a:p>
            <a:pPr algn="l"/>
            <a:r>
              <a:rPr lang="en-US" sz="4400" b="1" dirty="0" smtClean="0">
                <a:latin typeface="PT Sans" charset="-52"/>
                <a:ea typeface="PT Sans" charset="-52"/>
                <a:cs typeface="PT Sans" charset="-52"/>
              </a:rPr>
              <a:t>Front-end development process</a:t>
            </a:r>
            <a:endParaRPr lang="en-US" sz="4400" b="1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68415" y="3289853"/>
            <a:ext cx="5224041" cy="264897"/>
          </a:xfrm>
        </p:spPr>
        <p:txBody>
          <a:bodyPr>
            <a:noAutofit/>
          </a:bodyPr>
          <a:lstStyle/>
          <a:p>
            <a:pPr algn="l"/>
            <a:r>
              <a:rPr lang="en-US" sz="1400" dirty="0" smtClean="0">
                <a:latin typeface="PT Sans" charset="-52"/>
                <a:ea typeface="PT Sans" charset="-52"/>
                <a:cs typeface="PT Sans" charset="-52"/>
              </a:rPr>
              <a:t>Anna Wang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68415" y="3554750"/>
            <a:ext cx="60574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pc="1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THE UNIVERSITY OF TEXAS AT AUSTIN</a:t>
            </a:r>
          </a:p>
          <a:p>
            <a:r>
              <a:rPr lang="en-US" sz="1100" spc="1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BHP/MIS MAY 2018</a:t>
            </a:r>
            <a:endParaRPr lang="en-US" sz="1100" spc="1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7525" y="5838251"/>
            <a:ext cx="654825" cy="6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97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54" y="372516"/>
            <a:ext cx="10592958" cy="648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65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50" y="261978"/>
            <a:ext cx="10257294" cy="659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995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52" y="1372122"/>
            <a:ext cx="3305537" cy="1325563"/>
          </a:xfrm>
        </p:spPr>
        <p:txBody>
          <a:bodyPr/>
          <a:lstStyle/>
          <a:p>
            <a:r>
              <a:rPr lang="en-US" b="1" dirty="0" smtClean="0">
                <a:latin typeface="PT Sans" charset="-52"/>
                <a:ea typeface="PT Sans" charset="-52"/>
                <a:cs typeface="PT Sans" charset="-52"/>
              </a:rPr>
              <a:t>The process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525" y="5838251"/>
            <a:ext cx="654825" cy="6548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8752" y="2359131"/>
            <a:ext cx="829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sketch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30065" y="2384383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4215" y="2359131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structure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97289" y="2382281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61439" y="2357029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optimize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64513" y="2364261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28663" y="2339009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build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861352" y="2660858"/>
            <a:ext cx="68374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180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52" y="1372122"/>
            <a:ext cx="3305537" cy="1325563"/>
          </a:xfrm>
        </p:spPr>
        <p:txBody>
          <a:bodyPr/>
          <a:lstStyle/>
          <a:p>
            <a:r>
              <a:rPr lang="en-US" b="1" dirty="0" smtClean="0">
                <a:latin typeface="PT Sans" charset="-52"/>
                <a:ea typeface="PT Sans" charset="-52"/>
                <a:cs typeface="PT Sans" charset="-52"/>
              </a:rPr>
              <a:t>The process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525" y="5838251"/>
            <a:ext cx="654825" cy="6548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8752" y="2359131"/>
            <a:ext cx="829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sketch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4215" y="2359131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structure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61439" y="2357029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optimize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28663" y="2339009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build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289818" y="2663728"/>
            <a:ext cx="845941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630065" y="2384383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97289" y="2382281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64513" y="2364261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372578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52" y="1372122"/>
            <a:ext cx="3305537" cy="1325563"/>
          </a:xfrm>
        </p:spPr>
        <p:txBody>
          <a:bodyPr/>
          <a:lstStyle/>
          <a:p>
            <a:r>
              <a:rPr lang="en-US" b="1" dirty="0" smtClean="0">
                <a:latin typeface="PT Sans" charset="-52"/>
                <a:ea typeface="PT Sans" charset="-52"/>
                <a:cs typeface="PT Sans" charset="-52"/>
              </a:rPr>
              <a:t>The process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525" y="5838251"/>
            <a:ext cx="654825" cy="6548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8752" y="2359131"/>
            <a:ext cx="829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sketch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4215" y="2359131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structure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61439" y="2357029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optimize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28663" y="2339009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build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3979722" y="2665988"/>
            <a:ext cx="845941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630065" y="2384383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97289" y="2382281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64513" y="2364261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187735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52" y="1372122"/>
            <a:ext cx="3305537" cy="1325563"/>
          </a:xfrm>
        </p:spPr>
        <p:txBody>
          <a:bodyPr/>
          <a:lstStyle/>
          <a:p>
            <a:r>
              <a:rPr lang="en-US" b="1" dirty="0" smtClean="0">
                <a:latin typeface="PT Sans" charset="-52"/>
                <a:ea typeface="PT Sans" charset="-52"/>
                <a:cs typeface="PT Sans" charset="-52"/>
              </a:rPr>
              <a:t>The process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525" y="5838251"/>
            <a:ext cx="654825" cy="6548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8752" y="2359131"/>
            <a:ext cx="829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sketch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94215" y="2359131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structure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61439" y="2357029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optimize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28663" y="2339009"/>
            <a:ext cx="11030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build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5762225" y="2646649"/>
            <a:ext cx="650152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630065" y="2384383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97289" y="2382281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64513" y="2364261"/>
            <a:ext cx="564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&gt;&gt;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052360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52" y="1372122"/>
            <a:ext cx="3988443" cy="1325563"/>
          </a:xfrm>
        </p:spPr>
        <p:txBody>
          <a:bodyPr/>
          <a:lstStyle/>
          <a:p>
            <a:r>
              <a:rPr lang="en-US" b="1" dirty="0" smtClean="0">
                <a:latin typeface="PT Sans" charset="-52"/>
                <a:ea typeface="PT Sans" charset="-52"/>
                <a:cs typeface="PT Sans" charset="-52"/>
              </a:rPr>
              <a:t>Frameworks </a:t>
            </a:r>
            <a:br>
              <a:rPr lang="en-US" b="1" dirty="0" smtClean="0">
                <a:latin typeface="PT Sans" charset="-52"/>
                <a:ea typeface="PT Sans" charset="-52"/>
                <a:cs typeface="PT Sans" charset="-52"/>
              </a:rPr>
            </a:br>
            <a:r>
              <a:rPr lang="en-US" b="1" dirty="0" smtClean="0">
                <a:latin typeface="PT Sans" charset="-52"/>
                <a:ea typeface="PT Sans" charset="-52"/>
                <a:cs typeface="PT Sans" charset="-52"/>
              </a:rPr>
              <a:t>&amp; libraries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525" y="5838251"/>
            <a:ext cx="654825" cy="6548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8752" y="2697685"/>
            <a:ext cx="35601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n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pm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 (node package manager)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8752" y="3289923"/>
            <a:ext cx="35601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Gulp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Gulp-sass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Normalize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D3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PT Sans" charset="-52"/>
                <a:ea typeface="PT Sans" charset="-52"/>
                <a:cs typeface="PT Sans" charset="-52"/>
              </a:rPr>
              <a:t>Bourbon-neat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20692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752" y="1372122"/>
            <a:ext cx="3988443" cy="1325563"/>
          </a:xfrm>
        </p:spPr>
        <p:txBody>
          <a:bodyPr/>
          <a:lstStyle/>
          <a:p>
            <a:r>
              <a:rPr lang="en-US" b="1" dirty="0" smtClean="0">
                <a:latin typeface="PT Sans" charset="-52"/>
                <a:ea typeface="PT Sans" charset="-52"/>
                <a:cs typeface="PT Sans" charset="-52"/>
              </a:rPr>
              <a:t>Challenges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525" y="5838251"/>
            <a:ext cx="654825" cy="6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769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524</Words>
  <Application>Microsoft Macintosh PowerPoint</Application>
  <PresentationFormat>Widescreen</PresentationFormat>
  <Paragraphs>84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Calibri Light</vt:lpstr>
      <vt:lpstr>Mangal</vt:lpstr>
      <vt:lpstr>PT Sans</vt:lpstr>
      <vt:lpstr>Arial</vt:lpstr>
      <vt:lpstr>Office Theme</vt:lpstr>
      <vt:lpstr>Front-end development process</vt:lpstr>
      <vt:lpstr>PowerPoint Presentation</vt:lpstr>
      <vt:lpstr>PowerPoint Presentation</vt:lpstr>
      <vt:lpstr>The process</vt:lpstr>
      <vt:lpstr>The process</vt:lpstr>
      <vt:lpstr>The process</vt:lpstr>
      <vt:lpstr>The process</vt:lpstr>
      <vt:lpstr>Frameworks  &amp; libraries</vt:lpstr>
      <vt:lpstr>Challenges</vt:lpstr>
      <vt:lpstr>Front-end development process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SecureCo Dashboard</dc:title>
  <dc:creator>Wang, Anna A</dc:creator>
  <cp:lastModifiedBy>Wang, Anna A</cp:lastModifiedBy>
  <cp:revision>9</cp:revision>
  <dcterms:created xsi:type="dcterms:W3CDTF">2017-10-08T22:10:36Z</dcterms:created>
  <dcterms:modified xsi:type="dcterms:W3CDTF">2017-10-09T03:02:45Z</dcterms:modified>
</cp:coreProperties>
</file>

<file path=docProps/thumbnail.jpeg>
</file>